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6EEEA-A735-054B-862C-9B11A4F3A15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B925F-5E34-E642-871F-E191398F3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1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7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5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8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8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2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1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0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C71B-56CD-0D42-AD43-54A9C9D2912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7420-7380-1B49-B5C0-493BCCCB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6"/>
            <a:ext cx="3826934" cy="2935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92" y="11546"/>
            <a:ext cx="3812116" cy="294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66" y="0"/>
            <a:ext cx="3915834" cy="2946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0"/>
            <a:ext cx="3826934" cy="2846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529" y="3302000"/>
            <a:ext cx="4098637" cy="3005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135" y="3369734"/>
            <a:ext cx="4100865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1193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3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6" y="0"/>
            <a:ext cx="1181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7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0"/>
            <a:ext cx="11560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4" y="0"/>
            <a:ext cx="1137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0" y="0"/>
            <a:ext cx="11561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5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6794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16" y="0"/>
            <a:ext cx="3828627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043" y="0"/>
            <a:ext cx="3979757" cy="2898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62" y="3589868"/>
            <a:ext cx="3944078" cy="284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416" y="3567894"/>
            <a:ext cx="3979757" cy="2866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445" y="3567894"/>
            <a:ext cx="3922806" cy="28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06" y="107950"/>
            <a:ext cx="3731061" cy="2715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12" y="107950"/>
            <a:ext cx="3731061" cy="27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3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0" y="0"/>
            <a:ext cx="114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9" y="0"/>
            <a:ext cx="11491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2" y="0"/>
            <a:ext cx="1165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9" y="0"/>
            <a:ext cx="11696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3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1" y="0"/>
            <a:ext cx="1154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0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4" y="0"/>
            <a:ext cx="1178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8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Wang</dc:creator>
  <cp:lastModifiedBy>Tao Wang</cp:lastModifiedBy>
  <cp:revision>13</cp:revision>
  <dcterms:created xsi:type="dcterms:W3CDTF">2018-04-09T16:11:52Z</dcterms:created>
  <dcterms:modified xsi:type="dcterms:W3CDTF">2018-04-11T11:33:58Z</dcterms:modified>
</cp:coreProperties>
</file>